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8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D710-A762-42D2-B4EE-E2203B4E218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8CA7-BFE1-4F58-80EC-FBD022394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45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D710-A762-42D2-B4EE-E2203B4E218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8CA7-BFE1-4F58-80EC-FBD022394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28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D710-A762-42D2-B4EE-E2203B4E218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8CA7-BFE1-4F58-80EC-FBD022394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46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D710-A762-42D2-B4EE-E2203B4E218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8CA7-BFE1-4F58-80EC-FBD022394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04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D710-A762-42D2-B4EE-E2203B4E218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8CA7-BFE1-4F58-80EC-FBD022394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44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D710-A762-42D2-B4EE-E2203B4E218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8CA7-BFE1-4F58-80EC-FBD022394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1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D710-A762-42D2-B4EE-E2203B4E218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8CA7-BFE1-4F58-80EC-FBD022394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12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D710-A762-42D2-B4EE-E2203B4E218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8CA7-BFE1-4F58-80EC-FBD022394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71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D710-A762-42D2-B4EE-E2203B4E218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8CA7-BFE1-4F58-80EC-FBD022394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87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D710-A762-42D2-B4EE-E2203B4E218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8CA7-BFE1-4F58-80EC-FBD022394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14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D710-A762-42D2-B4EE-E2203B4E218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8CA7-BFE1-4F58-80EC-FBD022394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11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2D710-A762-42D2-B4EE-E2203B4E218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8CA7-BFE1-4F58-80EC-FBD022394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31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kgkoba\Desktop\Screenshot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3" y="350640"/>
            <a:ext cx="9144000" cy="651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59832" y="1941140"/>
            <a:ext cx="2481580" cy="7372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Действие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8                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Формирование пакетов  из  случаев, попадающих в определенные периоды выписки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802408"/>
            <a:ext cx="2481580" cy="786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Действие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7</a:t>
            </a:r>
            <a:endParaRPr lang="ru-RU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Получение и проверка авторизованных данных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123809" y="3992589"/>
            <a:ext cx="1584176" cy="747266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Действие </a:t>
            </a:r>
            <a:r>
              <a:rPr lang="en-US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Формирование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реестра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и проверка введенных данных</a:t>
            </a: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123809" y="5159428"/>
            <a:ext cx="1584176" cy="55626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Действие </a:t>
            </a:r>
            <a:r>
              <a:rPr lang="en-US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5</a:t>
            </a:r>
            <a:endParaRPr lang="ru-RU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Авторизация введенных данных</a:t>
            </a:r>
            <a:endParaRPr lang="ru-RU" sz="12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115616" y="847544"/>
            <a:ext cx="1584176" cy="637239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dirty="0" smtClean="0">
                <a:ln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</a:rPr>
              <a:t>Действие 1    Заполнение КСФ</a:t>
            </a:r>
            <a:endParaRPr lang="ru-RU" sz="1200" dirty="0">
              <a:latin typeface="Times New Roman"/>
              <a:ea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2948176"/>
            <a:ext cx="2481580" cy="12009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Действие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9           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Предварительный финансовый анализ (формы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№5а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) При необходимости - изменение отчетного периода и пересмотр экономических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коэффициентов</a:t>
            </a:r>
            <a:r>
              <a:rPr lang="en-US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12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4633759"/>
            <a:ext cx="2625595" cy="7158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Действие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10 Решение 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по финансированию ОЗ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593403" y="900331"/>
            <a:ext cx="1560954" cy="9023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Действие 12    Свод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пролеченных случаев, формирование сводных таблиц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732239" y="2061637"/>
            <a:ext cx="1422117" cy="131070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Действие 13 Принятия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решения по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  <a:ea typeface="Times New Roman"/>
              </a:rPr>
              <a:t>финансирова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-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  <a:ea typeface="Times New Roman"/>
              </a:rPr>
              <a:t>нию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ОЗ по </a:t>
            </a:r>
            <a:r>
              <a:rPr lang="ru-RU" sz="1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респуб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-лике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утверждение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финансовых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пара-метров   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033958" y="5868087"/>
            <a:ext cx="2481580" cy="7150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Действие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11 </a:t>
            </a:r>
          </a:p>
          <a:p>
            <a:pPr algn="ctr"/>
            <a:r>
              <a:rPr lang="ru-RU" sz="1200" smtClean="0">
                <a:solidFill>
                  <a:srgbClr val="000000"/>
                </a:solidFill>
                <a:latin typeface="Times New Roman"/>
                <a:ea typeface="Times New Roman"/>
              </a:rPr>
              <a:t>       Получение и передача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финансовых отчетов (форма №4 и форма №6)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732239" y="3781409"/>
            <a:ext cx="1422118" cy="94359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Действие  14   Анализ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пролеченных случаев                      </a:t>
            </a:r>
            <a:r>
              <a:rPr lang="ru-RU" sz="12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1097308" y="2958890"/>
            <a:ext cx="1584176" cy="55626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Действие </a:t>
            </a:r>
            <a:r>
              <a:rPr lang="en-US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endParaRPr lang="ru-RU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Ввод</a:t>
            </a:r>
            <a:r>
              <a:rPr lang="en-US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данных</a:t>
            </a:r>
            <a:r>
              <a:rPr lang="en-US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КСФ в БД</a:t>
            </a:r>
            <a:endParaRPr lang="ru-RU" sz="12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131928" y="988858"/>
            <a:ext cx="720081" cy="34592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/>
                <a:ea typeface="Times New Roman"/>
              </a:rPr>
              <a:t>Врач ОЗ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120506" y="3921506"/>
            <a:ext cx="800472" cy="267584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dirty="0" smtClean="0">
                <a:ln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</a:rPr>
              <a:t>Оператор/ </a:t>
            </a:r>
            <a:r>
              <a:rPr lang="ru-RU" sz="1200" dirty="0" err="1" smtClean="0">
                <a:ln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</a:rPr>
              <a:t>ответств</a:t>
            </a:r>
            <a:r>
              <a:rPr lang="ru-RU" sz="1200" dirty="0" smtClean="0">
                <a:ln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</a:rPr>
              <a:t>. лицо в ОЗ по приказу руководителя</a:t>
            </a:r>
            <a:endParaRPr lang="ru-RU" sz="1200" dirty="0">
              <a:latin typeface="Times New Roman"/>
              <a:ea typeface="Times New Roman"/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124551" y="3064057"/>
            <a:ext cx="800472" cy="34592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dirty="0" smtClean="0">
                <a:ln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</a:rPr>
              <a:t>Оператор/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врач</a:t>
            </a:r>
            <a:r>
              <a:rPr lang="ru-RU" sz="1200" dirty="0" smtClean="0">
                <a:ln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</a:rPr>
              <a:t> ОЗ</a:t>
            </a:r>
            <a:endParaRPr lang="ru-RU" sz="1200" dirty="0">
              <a:latin typeface="Times New Roman"/>
              <a:ea typeface="Times New Roman"/>
            </a:endParaRPr>
          </a:p>
        </p:txBody>
      </p:sp>
      <p:cxnSp>
        <p:nvCxnSpPr>
          <p:cNvPr id="23" name="Прямая со стрелкой 22"/>
          <p:cNvCxnSpPr>
            <a:endCxn id="65" idx="0"/>
          </p:cNvCxnSpPr>
          <p:nvPr/>
        </p:nvCxnSpPr>
        <p:spPr>
          <a:xfrm>
            <a:off x="1886436" y="1474141"/>
            <a:ext cx="2307" cy="268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5" idx="2"/>
          </p:cNvCxnSpPr>
          <p:nvPr/>
        </p:nvCxnSpPr>
        <p:spPr>
          <a:xfrm flipH="1">
            <a:off x="1886439" y="2708383"/>
            <a:ext cx="2304" cy="2505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7" idx="2"/>
          </p:cNvCxnSpPr>
          <p:nvPr/>
        </p:nvCxnSpPr>
        <p:spPr>
          <a:xfrm flipH="1">
            <a:off x="1886435" y="3515150"/>
            <a:ext cx="2961" cy="477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300622" y="1512067"/>
            <a:ext cx="0" cy="382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" idx="2"/>
            <a:endCxn id="10" idx="0"/>
          </p:cNvCxnSpPr>
          <p:nvPr/>
        </p:nvCxnSpPr>
        <p:spPr>
          <a:xfrm>
            <a:off x="4300622" y="2678375"/>
            <a:ext cx="0" cy="269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217656" y="4200180"/>
            <a:ext cx="0" cy="313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5030801" y="4947284"/>
            <a:ext cx="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Блок-схема: процесс 50"/>
          <p:cNvSpPr/>
          <p:nvPr/>
        </p:nvSpPr>
        <p:spPr>
          <a:xfrm>
            <a:off x="5696917" y="1022745"/>
            <a:ext cx="762825" cy="34592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СИО ТУ ФОМС</a:t>
            </a:r>
            <a:endParaRPr lang="ru-RU" sz="1000" dirty="0">
              <a:latin typeface="Times New Roman"/>
              <a:ea typeface="Times New Roman"/>
            </a:endParaRPr>
          </a:p>
        </p:txBody>
      </p:sp>
      <p:sp>
        <p:nvSpPr>
          <p:cNvPr id="54" name="Блок-схема: процесс 53"/>
          <p:cNvSpPr/>
          <p:nvPr/>
        </p:nvSpPr>
        <p:spPr>
          <a:xfrm>
            <a:off x="5634672" y="2136795"/>
            <a:ext cx="800472" cy="34592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000" dirty="0" smtClean="0">
                <a:ln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</a:rPr>
              <a:t>СИО ТУ ФОМС</a:t>
            </a:r>
            <a:endParaRPr lang="ru-RU" sz="1000" dirty="0">
              <a:latin typeface="Times New Roman"/>
              <a:ea typeface="Times New Roman"/>
            </a:endParaRPr>
          </a:p>
        </p:txBody>
      </p:sp>
      <p:sp>
        <p:nvSpPr>
          <p:cNvPr id="55" name="Блок-схема: процесс 54"/>
          <p:cNvSpPr/>
          <p:nvPr/>
        </p:nvSpPr>
        <p:spPr>
          <a:xfrm>
            <a:off x="5667275" y="3372345"/>
            <a:ext cx="792467" cy="34592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ky-KG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ОЭАиО</a:t>
            </a:r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0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ТУФОМС </a:t>
            </a:r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56" name="Блок-схема: процесс 55"/>
          <p:cNvSpPr/>
          <p:nvPr/>
        </p:nvSpPr>
        <p:spPr>
          <a:xfrm>
            <a:off x="5671277" y="4825850"/>
            <a:ext cx="763847" cy="433579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ky-KG" sz="1000" dirty="0" smtClean="0">
                <a:latin typeface="Times New Roman" pitchFamily="18" charset="0"/>
                <a:cs typeface="Times New Roman" pitchFamily="18" charset="0"/>
              </a:rPr>
              <a:t>ОЭАиО</a:t>
            </a: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00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ТУФОМС</a:t>
            </a:r>
            <a:endParaRPr lang="ru-RU" sz="10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57" name="Блок-схема: процесс 56"/>
          <p:cNvSpPr/>
          <p:nvPr/>
        </p:nvSpPr>
        <p:spPr>
          <a:xfrm>
            <a:off x="8329104" y="1139034"/>
            <a:ext cx="609842" cy="42491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000" dirty="0" smtClean="0">
                <a:ln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</a:rPr>
              <a:t>ОИТО ФОМС</a:t>
            </a:r>
            <a:endParaRPr lang="ru-RU" sz="1000" dirty="0">
              <a:latin typeface="Times New Roman"/>
              <a:ea typeface="Times New Roman"/>
            </a:endParaRPr>
          </a:p>
        </p:txBody>
      </p:sp>
      <p:sp>
        <p:nvSpPr>
          <p:cNvPr id="58" name="Блок-схема: процесс 57"/>
          <p:cNvSpPr/>
          <p:nvPr/>
        </p:nvSpPr>
        <p:spPr>
          <a:xfrm>
            <a:off x="5673171" y="6052630"/>
            <a:ext cx="786571" cy="34592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000" dirty="0" smtClean="0">
                <a:ln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</a:rPr>
              <a:t>СИО </a:t>
            </a:r>
          </a:p>
          <a:p>
            <a:pPr algn="ctr">
              <a:spcAft>
                <a:spcPts val="0"/>
              </a:spcAft>
            </a:pPr>
            <a:r>
              <a:rPr lang="ru-RU" sz="1000" dirty="0" smtClean="0">
                <a:ln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</a:rPr>
              <a:t>ТУ ФОМС</a:t>
            </a:r>
            <a:endParaRPr lang="ru-RU" sz="1000" dirty="0">
              <a:latin typeface="Times New Roman"/>
              <a:ea typeface="Times New Roman"/>
            </a:endParaRPr>
          </a:p>
        </p:txBody>
      </p:sp>
      <p:cxnSp>
        <p:nvCxnSpPr>
          <p:cNvPr id="86" name="Прямая соединительная линия 85"/>
          <p:cNvCxnSpPr>
            <a:stCxn id="21" idx="3"/>
            <a:endCxn id="17" idx="1"/>
          </p:cNvCxnSpPr>
          <p:nvPr/>
        </p:nvCxnSpPr>
        <p:spPr>
          <a:xfrm>
            <a:off x="925023" y="3237020"/>
            <a:ext cx="172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endCxn id="8" idx="1"/>
          </p:cNvCxnSpPr>
          <p:nvPr/>
        </p:nvCxnSpPr>
        <p:spPr>
          <a:xfrm>
            <a:off x="940593" y="5437558"/>
            <a:ext cx="183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Соединительная линия уступом 116"/>
          <p:cNvCxnSpPr/>
          <p:nvPr/>
        </p:nvCxnSpPr>
        <p:spPr>
          <a:xfrm rot="16200000" flipV="1">
            <a:off x="2310513" y="3070493"/>
            <a:ext cx="1570646" cy="72008"/>
          </a:xfrm>
          <a:prstGeom prst="bentConnector4">
            <a:avLst>
              <a:gd name="adj1" fmla="val 16433"/>
              <a:gd name="adj2" fmla="val 2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>
            <a:endCxn id="9" idx="1"/>
          </p:cNvCxnSpPr>
          <p:nvPr/>
        </p:nvCxnSpPr>
        <p:spPr>
          <a:xfrm>
            <a:off x="852009" y="1166164"/>
            <a:ext cx="2636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>
            <a:stCxn id="4" idx="3"/>
            <a:endCxn id="51" idx="1"/>
          </p:cNvCxnSpPr>
          <p:nvPr/>
        </p:nvCxnSpPr>
        <p:spPr>
          <a:xfrm>
            <a:off x="5541412" y="1195708"/>
            <a:ext cx="155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>
            <a:stCxn id="54" idx="1"/>
            <a:endCxn id="3" idx="3"/>
          </p:cNvCxnSpPr>
          <p:nvPr/>
        </p:nvCxnSpPr>
        <p:spPr>
          <a:xfrm flipH="1">
            <a:off x="5541412" y="2309758"/>
            <a:ext cx="932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>
            <a:stCxn id="10" idx="3"/>
            <a:endCxn id="55" idx="1"/>
          </p:cNvCxnSpPr>
          <p:nvPr/>
        </p:nvCxnSpPr>
        <p:spPr>
          <a:xfrm flipV="1">
            <a:off x="5541412" y="3545308"/>
            <a:ext cx="125863" cy="3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 flipV="1">
            <a:off x="5541412" y="4991665"/>
            <a:ext cx="13261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>
            <a:stCxn id="15" idx="3"/>
            <a:endCxn id="58" idx="1"/>
          </p:cNvCxnSpPr>
          <p:nvPr/>
        </p:nvCxnSpPr>
        <p:spPr>
          <a:xfrm>
            <a:off x="5515538" y="6225592"/>
            <a:ext cx="15763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Блок-схема: процесс 155"/>
          <p:cNvSpPr/>
          <p:nvPr/>
        </p:nvSpPr>
        <p:spPr>
          <a:xfrm>
            <a:off x="8380626" y="2475092"/>
            <a:ext cx="609842" cy="48379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000" dirty="0" smtClean="0">
                <a:ln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</a:rPr>
              <a:t>УБП, УИБ ФОМС</a:t>
            </a:r>
            <a:endParaRPr lang="ru-RU" sz="1000" dirty="0">
              <a:latin typeface="Times New Roman"/>
              <a:ea typeface="Times New Roman"/>
            </a:endParaRPr>
          </a:p>
        </p:txBody>
      </p:sp>
      <p:cxnSp>
        <p:nvCxnSpPr>
          <p:cNvPr id="168" name="Прямая соединительная линия 167"/>
          <p:cNvCxnSpPr>
            <a:stCxn id="13" idx="3"/>
            <a:endCxn id="57" idx="1"/>
          </p:cNvCxnSpPr>
          <p:nvPr/>
        </p:nvCxnSpPr>
        <p:spPr>
          <a:xfrm>
            <a:off x="8154357" y="1351489"/>
            <a:ext cx="1747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>
            <a:stCxn id="14" idx="3"/>
            <a:endCxn id="156" idx="1"/>
          </p:cNvCxnSpPr>
          <p:nvPr/>
        </p:nvCxnSpPr>
        <p:spPr>
          <a:xfrm>
            <a:off x="8154356" y="2716991"/>
            <a:ext cx="2262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 стрелкой 174"/>
          <p:cNvCxnSpPr>
            <a:stCxn id="14" idx="2"/>
            <a:endCxn id="16" idx="0"/>
          </p:cNvCxnSpPr>
          <p:nvPr/>
        </p:nvCxnSpPr>
        <p:spPr>
          <a:xfrm>
            <a:off x="7443298" y="3372345"/>
            <a:ext cx="0" cy="409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 стрелкой 176"/>
          <p:cNvCxnSpPr>
            <a:stCxn id="13" idx="2"/>
          </p:cNvCxnSpPr>
          <p:nvPr/>
        </p:nvCxnSpPr>
        <p:spPr>
          <a:xfrm>
            <a:off x="7373880" y="1802647"/>
            <a:ext cx="0" cy="2589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Блок-схема: процесс 186"/>
          <p:cNvSpPr/>
          <p:nvPr/>
        </p:nvSpPr>
        <p:spPr>
          <a:xfrm>
            <a:off x="8323139" y="3781409"/>
            <a:ext cx="802768" cy="943592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ОЗ</a:t>
            </a:r>
          </a:p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ТУ ФОМС Фонд ОМС</a:t>
            </a:r>
            <a:endParaRPr lang="ru-RU" sz="1000" dirty="0">
              <a:latin typeface="Times New Roman"/>
              <a:ea typeface="Times New Roman"/>
            </a:endParaRPr>
          </a:p>
        </p:txBody>
      </p:sp>
      <p:cxnSp>
        <p:nvCxnSpPr>
          <p:cNvPr id="192" name="Прямая соединительная линия 191"/>
          <p:cNvCxnSpPr>
            <a:stCxn id="16" idx="3"/>
            <a:endCxn id="187" idx="1"/>
          </p:cNvCxnSpPr>
          <p:nvPr/>
        </p:nvCxnSpPr>
        <p:spPr>
          <a:xfrm>
            <a:off x="8154357" y="4253205"/>
            <a:ext cx="1687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Блок-схема: процесс 232"/>
          <p:cNvSpPr/>
          <p:nvPr/>
        </p:nvSpPr>
        <p:spPr>
          <a:xfrm>
            <a:off x="124551" y="988858"/>
            <a:ext cx="720081" cy="34592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dirty="0" smtClean="0">
                <a:ln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</a:rPr>
              <a:t>Врач ОЗ</a:t>
            </a:r>
            <a:endParaRPr lang="ru-RU" sz="1200" dirty="0">
              <a:latin typeface="Times New Roman"/>
              <a:ea typeface="Times New Roman"/>
            </a:endParaRPr>
          </a:p>
        </p:txBody>
      </p:sp>
      <p:sp>
        <p:nvSpPr>
          <p:cNvPr id="234" name="Блок-схема: процесс 233"/>
          <p:cNvSpPr/>
          <p:nvPr/>
        </p:nvSpPr>
        <p:spPr>
          <a:xfrm>
            <a:off x="7020271" y="0"/>
            <a:ext cx="2057577" cy="23400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типовому договору приказ  Фонда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ОМС от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ky-KG" sz="10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_____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9" name="Прямая со стрелкой 248"/>
          <p:cNvCxnSpPr/>
          <p:nvPr/>
        </p:nvCxnSpPr>
        <p:spPr>
          <a:xfrm flipH="1">
            <a:off x="4227668" y="5437558"/>
            <a:ext cx="1" cy="356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Блок-схема: процесс 58"/>
          <p:cNvSpPr/>
          <p:nvPr/>
        </p:nvSpPr>
        <p:spPr>
          <a:xfrm>
            <a:off x="1115616" y="476672"/>
            <a:ext cx="432048" cy="255223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b="1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/>
                <a:ea typeface="Times New Roman"/>
              </a:rPr>
              <a:t>ОЗ</a:t>
            </a:r>
            <a:endParaRPr lang="ru-RU" sz="12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62" name="Блок-схема: процесс 61"/>
          <p:cNvSpPr/>
          <p:nvPr/>
        </p:nvSpPr>
        <p:spPr>
          <a:xfrm>
            <a:off x="3631138" y="475576"/>
            <a:ext cx="1416168" cy="255223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b="1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/>
                <a:ea typeface="Times New Roman"/>
              </a:rPr>
              <a:t>ТУ ФОМС</a:t>
            </a:r>
            <a:endParaRPr lang="ru-RU" sz="12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63" name="Блок-схема: процесс 62"/>
          <p:cNvSpPr/>
          <p:nvPr/>
        </p:nvSpPr>
        <p:spPr>
          <a:xfrm>
            <a:off x="7020271" y="484043"/>
            <a:ext cx="1134085" cy="255223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b="1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/>
                <a:ea typeface="Times New Roman"/>
              </a:rPr>
              <a:t>ФОМС</a:t>
            </a:r>
            <a:endParaRPr lang="ru-RU" sz="1200" b="1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303" y="469996"/>
            <a:ext cx="9141697" cy="14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Соединительная линия уступом 251"/>
          <p:cNvCxnSpPr/>
          <p:nvPr/>
        </p:nvCxnSpPr>
        <p:spPr>
          <a:xfrm rot="5400000" flipH="1" flipV="1">
            <a:off x="3982632" y="3481858"/>
            <a:ext cx="4284390" cy="106094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Блок-схема: процесс 64"/>
          <p:cNvSpPr/>
          <p:nvPr/>
        </p:nvSpPr>
        <p:spPr>
          <a:xfrm>
            <a:off x="1096001" y="1742334"/>
            <a:ext cx="1585483" cy="966049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Действие </a:t>
            </a:r>
            <a:r>
              <a:rPr lang="en-US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Проверка </a:t>
            </a:r>
            <a:r>
              <a:rPr lang="ru-RU" sz="1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достовер-ности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и качества заполнения данных в КСФ</a:t>
            </a:r>
            <a:endParaRPr lang="ru-RU" sz="12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66" name="Блок-схема: процесс 65"/>
          <p:cNvSpPr/>
          <p:nvPr/>
        </p:nvSpPr>
        <p:spPr>
          <a:xfrm>
            <a:off x="120506" y="1870135"/>
            <a:ext cx="800472" cy="71044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dirty="0" smtClean="0">
                <a:ln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</a:rPr>
              <a:t>Заведующий отделе-</a:t>
            </a:r>
            <a:r>
              <a:rPr lang="ru-RU" sz="1200" dirty="0" err="1" smtClean="0">
                <a:ln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</a:rPr>
              <a:t>нием</a:t>
            </a:r>
            <a:endParaRPr lang="ru-RU" sz="1200" dirty="0">
              <a:latin typeface="Times New Roman"/>
              <a:ea typeface="Times New Roman"/>
            </a:endParaRPr>
          </a:p>
        </p:txBody>
      </p:sp>
      <p:cxnSp>
        <p:nvCxnSpPr>
          <p:cNvPr id="238" name="Соединительная линия уступом 237"/>
          <p:cNvCxnSpPr/>
          <p:nvPr/>
        </p:nvCxnSpPr>
        <p:spPr>
          <a:xfrm flipV="1">
            <a:off x="2691138" y="1308887"/>
            <a:ext cx="351847" cy="419671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Прямая со стрелкой 239"/>
          <p:cNvCxnSpPr>
            <a:stCxn id="6" idx="2"/>
            <a:endCxn id="8" idx="0"/>
          </p:cNvCxnSpPr>
          <p:nvPr/>
        </p:nvCxnSpPr>
        <p:spPr>
          <a:xfrm>
            <a:off x="1915897" y="4739855"/>
            <a:ext cx="0" cy="4195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Прямая соединительная линия 254"/>
          <p:cNvCxnSpPr/>
          <p:nvPr/>
        </p:nvCxnSpPr>
        <p:spPr>
          <a:xfrm>
            <a:off x="925622" y="2226604"/>
            <a:ext cx="1750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940593" y="4416969"/>
            <a:ext cx="183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Блок-схема: процесс 67"/>
          <p:cNvSpPr/>
          <p:nvPr/>
        </p:nvSpPr>
        <p:spPr>
          <a:xfrm>
            <a:off x="1070502" y="5868088"/>
            <a:ext cx="1584176" cy="989912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Действие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endParaRPr lang="ru-RU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Формирование сводной таблицы БД для анализа введенных КСФ</a:t>
            </a:r>
            <a:endParaRPr lang="ru-RU" sz="12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925023" y="6154526"/>
            <a:ext cx="1431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48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195</Words>
  <Application>Microsoft Office PowerPoint</Application>
  <PresentationFormat>Экран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jursunai</dc:creator>
  <cp:lastModifiedBy>salamatova</cp:lastModifiedBy>
  <cp:revision>58</cp:revision>
  <cp:lastPrinted>2019-01-08T12:42:58Z</cp:lastPrinted>
  <dcterms:created xsi:type="dcterms:W3CDTF">2018-05-16T09:07:40Z</dcterms:created>
  <dcterms:modified xsi:type="dcterms:W3CDTF">2020-01-23T07:56:38Z</dcterms:modified>
</cp:coreProperties>
</file>